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7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32980-4C43-4C86-9909-D9FE26203341}" type="datetimeFigureOut">
              <a:rPr lang="en-US" smtClean="0"/>
              <a:pPr/>
              <a:t>01-Sep-15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49BF-4208-41A2-BAEA-3A20644F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32980-4C43-4C86-9909-D9FE26203341}" type="datetimeFigureOut">
              <a:rPr lang="en-US" smtClean="0"/>
              <a:pPr/>
              <a:t>01-Sep-15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49BF-4208-41A2-BAEA-3A20644F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32980-4C43-4C86-9909-D9FE26203341}" type="datetimeFigureOut">
              <a:rPr lang="en-US" smtClean="0"/>
              <a:pPr/>
              <a:t>01-Sep-15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49BF-4208-41A2-BAEA-3A20644F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32980-4C43-4C86-9909-D9FE26203341}" type="datetimeFigureOut">
              <a:rPr lang="en-US" smtClean="0"/>
              <a:pPr/>
              <a:t>01-Sep-15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49BF-4208-41A2-BAEA-3A20644F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32980-4C43-4C86-9909-D9FE26203341}" type="datetimeFigureOut">
              <a:rPr lang="en-US" smtClean="0"/>
              <a:pPr/>
              <a:t>01-Sep-15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49BF-4208-41A2-BAEA-3A20644F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32980-4C43-4C86-9909-D9FE26203341}" type="datetimeFigureOut">
              <a:rPr lang="en-US" smtClean="0"/>
              <a:pPr/>
              <a:t>01-Sep-15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49BF-4208-41A2-BAEA-3A20644F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32980-4C43-4C86-9909-D9FE26203341}" type="datetimeFigureOut">
              <a:rPr lang="en-US" smtClean="0"/>
              <a:pPr/>
              <a:t>01-Sep-15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49BF-4208-41A2-BAEA-3A20644F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32980-4C43-4C86-9909-D9FE26203341}" type="datetimeFigureOut">
              <a:rPr lang="en-US" smtClean="0"/>
              <a:pPr/>
              <a:t>01-Sep-15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49BF-4208-41A2-BAEA-3A20644F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32980-4C43-4C86-9909-D9FE26203341}" type="datetimeFigureOut">
              <a:rPr lang="en-US" smtClean="0"/>
              <a:pPr/>
              <a:t>01-Sep-15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49BF-4208-41A2-BAEA-3A20644F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32980-4C43-4C86-9909-D9FE26203341}" type="datetimeFigureOut">
              <a:rPr lang="en-US" smtClean="0"/>
              <a:pPr/>
              <a:t>01-Sep-15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49BF-4208-41A2-BAEA-3A20644F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32980-4C43-4C86-9909-D9FE26203341}" type="datetimeFigureOut">
              <a:rPr lang="en-US" smtClean="0"/>
              <a:pPr/>
              <a:t>01-Sep-15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14C49BF-4208-41A2-BAEA-3A20644F9C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D832980-4C43-4C86-9909-D9FE26203341}" type="datetimeFigureOut">
              <a:rPr lang="en-US" smtClean="0"/>
              <a:pPr/>
              <a:t>01-Sep-15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14C49BF-4208-41A2-BAEA-3A20644F9C3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600200"/>
            <a:ext cx="8686800" cy="487680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 algn="ctr"/>
            <a:r>
              <a:rPr lang="en-US" sz="8600" dirty="0" smtClean="0">
                <a:solidFill>
                  <a:srgbClr val="002060"/>
                </a:solidFill>
                <a:latin typeface="Algerian" pitchFamily="82" charset="0"/>
              </a:rPr>
              <a:t>Shree Ram College, Rampur</a:t>
            </a:r>
          </a:p>
          <a:p>
            <a:pPr algn="ctr"/>
            <a:r>
              <a:rPr lang="en-US" sz="8600" dirty="0" smtClean="0">
                <a:solidFill>
                  <a:srgbClr val="002060"/>
                </a:solidFill>
                <a:latin typeface="Algerian" pitchFamily="82" charset="0"/>
              </a:rPr>
              <a:t>`IQAC</a:t>
            </a:r>
          </a:p>
          <a:p>
            <a:pPr algn="ctr"/>
            <a:r>
              <a:rPr lang="en-US" sz="8600" dirty="0" smtClean="0">
                <a:solidFill>
                  <a:srgbClr val="002060"/>
                </a:solidFill>
                <a:latin typeface="Algerian" pitchFamily="82" charset="0"/>
              </a:rPr>
              <a:t>NATIONAL </a:t>
            </a:r>
            <a:r>
              <a:rPr lang="en-US" sz="8600" dirty="0" smtClean="0">
                <a:solidFill>
                  <a:srgbClr val="002060"/>
                </a:solidFill>
                <a:latin typeface="Algerian" pitchFamily="82" charset="0"/>
              </a:rPr>
              <a:t>SEMINAR</a:t>
            </a:r>
          </a:p>
          <a:p>
            <a:pPr algn="ctr"/>
            <a:r>
              <a:rPr lang="en-US" sz="8600" dirty="0" err="1" smtClean="0">
                <a:solidFill>
                  <a:srgbClr val="002060"/>
                </a:solidFill>
                <a:latin typeface="Algerian" pitchFamily="82" charset="0"/>
              </a:rPr>
              <a:t>oN</a:t>
            </a:r>
            <a:endParaRPr lang="en-US" sz="8600" dirty="0" smtClean="0">
              <a:solidFill>
                <a:srgbClr val="002060"/>
              </a:solidFill>
              <a:latin typeface="Algerian" pitchFamily="82" charset="0"/>
            </a:endParaRPr>
          </a:p>
          <a:p>
            <a:pPr algn="ctr"/>
            <a:r>
              <a:rPr lang="en-US" sz="4600" dirty="0" smtClean="0">
                <a:solidFill>
                  <a:srgbClr val="002060"/>
                </a:solidFill>
                <a:latin typeface="+mj-lt"/>
              </a:rPr>
              <a:t>ROLE OF INFORMATION AND COMMUNICATION TECHNOLOGY IN </a:t>
            </a:r>
            <a:r>
              <a:rPr lang="en-US" sz="4600" dirty="0" smtClean="0">
                <a:solidFill>
                  <a:srgbClr val="002060"/>
                </a:solidFill>
                <a:latin typeface="+mj-lt"/>
              </a:rPr>
              <a:t>TEACHING-LEARNING </a:t>
            </a:r>
            <a:r>
              <a:rPr lang="en-US" sz="4600" dirty="0" smtClean="0">
                <a:solidFill>
                  <a:srgbClr val="002060"/>
                </a:solidFill>
                <a:latin typeface="+mj-lt"/>
              </a:rPr>
              <a:t>PROCESS</a:t>
            </a:r>
            <a:endParaRPr lang="en-US" sz="4600" dirty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</TotalTime>
  <Words>19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5</cp:revision>
  <dcterms:created xsi:type="dcterms:W3CDTF">2015-09-01T08:22:17Z</dcterms:created>
  <dcterms:modified xsi:type="dcterms:W3CDTF">2015-09-01T10:23:39Z</dcterms:modified>
</cp:coreProperties>
</file>