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6" r:id="rId4"/>
    <p:sldId id="267" r:id="rId5"/>
    <p:sldId id="257" r:id="rId6"/>
    <p:sldId id="258" r:id="rId7"/>
    <p:sldId id="259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4651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E827-0D42-44F2-8D9A-DDA7B1A28F3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A3D8E-E92D-4087-831E-3ED09874E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4="http://schemas.microsoft.com/office/powerpoint/2010/main" Requires="p14">
      <p:transition spd="slow" p14:dur="475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E827-0D42-44F2-8D9A-DDA7B1A28F3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A3D8E-E92D-4087-831E-3ED09874E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75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E827-0D42-44F2-8D9A-DDA7B1A28F3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A3D8E-E92D-4087-831E-3ED09874E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75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E827-0D42-44F2-8D9A-DDA7B1A28F3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A3D8E-E92D-4087-831E-3ED09874E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75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E827-0D42-44F2-8D9A-DDA7B1A28F3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A3D8E-E92D-4087-831E-3ED09874E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4="http://schemas.microsoft.com/office/powerpoint/2010/main" Requires="p14">
      <p:transition spd="slow" p14:dur="475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E827-0D42-44F2-8D9A-DDA7B1A28F3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A3D8E-E92D-4087-831E-3ED09874E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75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E827-0D42-44F2-8D9A-DDA7B1A28F3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A3D8E-E92D-4087-831E-3ED09874E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75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E827-0D42-44F2-8D9A-DDA7B1A28F3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A3D8E-E92D-4087-831E-3ED09874E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75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E827-0D42-44F2-8D9A-DDA7B1A28F3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A3D8E-E92D-4087-831E-3ED09874E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75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E827-0D42-44F2-8D9A-DDA7B1A28F3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A3D8E-E92D-4087-831E-3ED09874E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75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E827-0D42-44F2-8D9A-DDA7B1A28F3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0EA3D8E-E92D-4087-831E-3ED09874E1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75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CA7E827-0D42-44F2-8D9A-DDA7B1A28F31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0EA3D8E-E92D-4087-831E-3ED09874E1F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4750"/>
    </mc:Choice>
    <mc:Fallback>
      <p:transition spd="slow"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31.wav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SW    -   </a:t>
            </a:r>
            <a:r>
              <a:rPr lang="en-US" dirty="0" err="1" smtClean="0"/>
              <a:t>iyò</a:t>
            </a:r>
            <a:r>
              <a:rPr lang="en-US" dirty="0" smtClean="0"/>
              <a:t>\û^¦ </a:t>
            </a:r>
            <a:r>
              <a:rPr lang="en-US" dirty="0" err="1" smtClean="0"/>
              <a:t>eûCZeûd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W. </a:t>
            </a:r>
            <a:r>
              <a:rPr lang="en-US" dirty="0" err="1" smtClean="0"/>
              <a:t>iõùZûhKêcûe</a:t>
            </a:r>
            <a:r>
              <a:rPr lang="en-US" dirty="0" smtClean="0"/>
              <a:t> e[ </a:t>
            </a:r>
          </a:p>
          <a:p>
            <a:r>
              <a:rPr lang="en-US" dirty="0" smtClean="0"/>
              <a:t>_</a:t>
            </a:r>
            <a:r>
              <a:rPr lang="en-US" dirty="0" err="1" smtClean="0"/>
              <a:t>âû</a:t>
            </a:r>
            <a:r>
              <a:rPr lang="en-US" dirty="0" smtClean="0"/>
              <a:t>]</a:t>
            </a:r>
            <a:r>
              <a:rPr lang="en-US" dirty="0" err="1" smtClean="0"/>
              <a:t>ýû_K,IWò@û</a:t>
            </a:r>
            <a:r>
              <a:rPr lang="en-US" dirty="0" smtClean="0"/>
              <a:t> </a:t>
            </a:r>
            <a:r>
              <a:rPr lang="en-US" dirty="0" err="1" smtClean="0"/>
              <a:t>aòbûM</a:t>
            </a:r>
            <a:endParaRPr lang="en-US" dirty="0" smtClean="0"/>
          </a:p>
          <a:p>
            <a:r>
              <a:rPr lang="en-US" dirty="0" err="1" smtClean="0"/>
              <a:t>Raûjefûf</a:t>
            </a:r>
            <a:r>
              <a:rPr lang="en-US" dirty="0" smtClean="0"/>
              <a:t> </a:t>
            </a:r>
            <a:r>
              <a:rPr lang="en-US" dirty="0" err="1" smtClean="0"/>
              <a:t>cjûaò</a:t>
            </a:r>
            <a:r>
              <a:rPr lang="en-US" dirty="0" smtClean="0"/>
              <a:t>\</a:t>
            </a:r>
            <a:r>
              <a:rPr lang="en-US" dirty="0" err="1" smtClean="0"/>
              <a:t>ýûkd</a:t>
            </a:r>
            <a:r>
              <a:rPr lang="en-US" dirty="0" smtClean="0"/>
              <a:t>, _</a:t>
            </a:r>
            <a:r>
              <a:rPr lang="en-US" dirty="0" err="1" smtClean="0"/>
              <a:t>ûUYûMW</a:t>
            </a:r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75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800" y="474134"/>
            <a:ext cx="8229600" cy="150706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</a:rPr>
              <a:t>IWò@û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</a:rPr>
              <a:t>KaòZûe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 ^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</a:rPr>
              <a:t>aeì_û«e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 I _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</a:rPr>
              <a:t>ûõWêfò_òe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 ^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</a:rPr>
              <a:t>ìZ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^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</a:rPr>
              <a:t>AÉûjûe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+mj-lt"/>
              </a:rPr>
              <a:t>SW </a:t>
            </a:r>
            <a:r>
              <a:rPr lang="en-US" b="1" dirty="0" err="1">
                <a:latin typeface="+mj-lt"/>
              </a:rPr>
              <a:t>KaòZûe</a:t>
            </a:r>
            <a:r>
              <a:rPr lang="en-US" b="1" dirty="0">
                <a:latin typeface="+mj-lt"/>
              </a:rPr>
              <a:t> _</a:t>
            </a:r>
            <a:r>
              <a:rPr lang="en-US" b="1" dirty="0" err="1">
                <a:latin typeface="+mj-lt"/>
              </a:rPr>
              <a:t>âKûg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Kûk</a:t>
            </a:r>
            <a:endParaRPr lang="en-US" b="1" dirty="0" smtClean="0">
              <a:latin typeface="+mj-lt"/>
            </a:endParaRPr>
          </a:p>
          <a:p>
            <a:endParaRPr lang="en-US" b="1" dirty="0">
              <a:latin typeface="+mj-lt"/>
            </a:endParaRPr>
          </a:p>
          <a:p>
            <a:r>
              <a:rPr lang="en-US" b="1" dirty="0" err="1">
                <a:latin typeface="+mj-lt"/>
              </a:rPr>
              <a:t>icKûkú</a:t>
            </a:r>
            <a:r>
              <a:rPr lang="en-US" b="1" dirty="0">
                <a:latin typeface="+mj-lt"/>
              </a:rPr>
              <a:t>^ </a:t>
            </a:r>
            <a:r>
              <a:rPr lang="en-US" b="1" dirty="0" err="1" smtClean="0">
                <a:latin typeface="+mj-lt"/>
              </a:rPr>
              <a:t>aògß</a:t>
            </a:r>
            <a:endParaRPr lang="en-US" b="1" dirty="0" smtClean="0">
              <a:latin typeface="+mj-lt"/>
            </a:endParaRPr>
          </a:p>
          <a:p>
            <a:endParaRPr lang="en-US" b="1" dirty="0" smtClean="0">
              <a:latin typeface="+mj-lt"/>
            </a:endParaRPr>
          </a:p>
          <a:p>
            <a:r>
              <a:rPr lang="en-US" b="1" dirty="0" err="1" smtClean="0">
                <a:latin typeface="+mj-lt"/>
              </a:rPr>
              <a:t>KaòZûe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bûhûùe</a:t>
            </a:r>
            <a:r>
              <a:rPr lang="en-US" b="1" dirty="0">
                <a:latin typeface="+mj-lt"/>
              </a:rPr>
              <a:t> ^</a:t>
            </a:r>
            <a:r>
              <a:rPr lang="en-US" b="1" dirty="0" err="1">
                <a:latin typeface="+mj-lt"/>
              </a:rPr>
              <a:t>ìZ</a:t>
            </a:r>
            <a:r>
              <a:rPr lang="en-US" b="1" dirty="0" smtClean="0">
                <a:latin typeface="+mj-lt"/>
              </a:rPr>
              <a:t>^ </a:t>
            </a:r>
            <a:r>
              <a:rPr lang="en-US" b="1" dirty="0" err="1" smtClean="0">
                <a:latin typeface="+mj-lt"/>
              </a:rPr>
              <a:t>PcK</a:t>
            </a:r>
            <a:endParaRPr lang="en-US" b="1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47849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75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19823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</a:rPr>
              <a:t>iyò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</a:rPr>
              <a:t>\û^¦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</a:rPr>
              <a:t>eûCZeûdu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</a:rPr>
              <a:t> _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</a:rPr>
              <a:t>fäò_âûYZû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</a:rPr>
              <a:t>eê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</a:rPr>
              <a:t> ^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ìZ^Zûe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</a:rPr>
              <a:t>@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</a:rPr>
              <a:t>ûaûj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</a:rPr>
              <a:t>^</a:t>
            </a:r>
            <a:endParaRPr lang="en-US" sz="4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			</a:t>
            </a:r>
            <a:r>
              <a:rPr lang="en-US" b="1" dirty="0" err="1" smtClean="0"/>
              <a:t>iaêReê</a:t>
            </a:r>
            <a:r>
              <a:rPr lang="en-US" b="1" dirty="0" smtClean="0"/>
              <a:t> ]</a:t>
            </a:r>
            <a:r>
              <a:rPr lang="en-US" b="1" dirty="0" err="1" smtClean="0"/>
              <a:t>êieZû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                               	</a:t>
            </a:r>
            <a:r>
              <a:rPr lang="en-US" b="1" dirty="0" err="1" smtClean="0"/>
              <a:t>Rúa^eê</a:t>
            </a:r>
            <a:r>
              <a:rPr lang="en-US" b="1" dirty="0" smtClean="0"/>
              <a:t> </a:t>
            </a:r>
            <a:r>
              <a:rPr lang="en-US" b="1" dirty="0" err="1" smtClean="0"/>
              <a:t>iõMâûc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                               	 </a:t>
            </a:r>
            <a:r>
              <a:rPr lang="en-US" b="1" dirty="0" err="1" smtClean="0"/>
              <a:t>Mâûceê</a:t>
            </a:r>
            <a:r>
              <a:rPr lang="en-US" b="1" dirty="0" smtClean="0"/>
              <a:t> ^Me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 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549722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75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42951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_</a:t>
            </a:r>
            <a:r>
              <a:rPr lang="en-US" b="1" dirty="0" err="1">
                <a:solidFill>
                  <a:srgbClr val="7030A0"/>
                </a:solidFill>
              </a:rPr>
              <a:t>âMZòaû</a:t>
            </a:r>
            <a:r>
              <a:rPr lang="en-US" b="1" dirty="0">
                <a:solidFill>
                  <a:srgbClr val="7030A0"/>
                </a:solidFill>
              </a:rPr>
              <a:t>\ú  </a:t>
            </a:r>
            <a:r>
              <a:rPr lang="en-US" b="1" dirty="0" err="1">
                <a:solidFill>
                  <a:srgbClr val="7030A0"/>
                </a:solidFill>
              </a:rPr>
              <a:t>KaòZû</a:t>
            </a:r>
            <a:r>
              <a:rPr lang="en-US" b="1" dirty="0">
                <a:solidFill>
                  <a:srgbClr val="7030A0"/>
                </a:solidFill>
              </a:rPr>
              <a:t>, </a:t>
            </a:r>
            <a:r>
              <a:rPr lang="en-US" b="1" dirty="0" err="1">
                <a:solidFill>
                  <a:srgbClr val="7030A0"/>
                </a:solidFill>
              </a:rPr>
              <a:t>cûKðèaû</a:t>
            </a:r>
            <a:r>
              <a:rPr lang="en-US" b="1" dirty="0">
                <a:solidFill>
                  <a:srgbClr val="7030A0"/>
                </a:solidFill>
              </a:rPr>
              <a:t>\ú </a:t>
            </a:r>
            <a:r>
              <a:rPr lang="en-US" b="1" dirty="0" err="1">
                <a:solidFill>
                  <a:srgbClr val="7030A0"/>
                </a:solidFill>
              </a:rPr>
              <a:t>Kûaýùaû</a:t>
            </a:r>
            <a:r>
              <a:rPr lang="en-US" b="1" dirty="0">
                <a:solidFill>
                  <a:srgbClr val="7030A0"/>
                </a:solidFill>
              </a:rPr>
              <a:t>], </a:t>
            </a:r>
            <a:r>
              <a:rPr lang="en-US" b="1" dirty="0" err="1">
                <a:solidFill>
                  <a:srgbClr val="7030A0"/>
                </a:solidFill>
              </a:rPr>
              <a:t>iûjòZý</a:t>
            </a:r>
            <a:r>
              <a:rPr lang="en-US" b="1" dirty="0">
                <a:solidFill>
                  <a:srgbClr val="7030A0"/>
                </a:solidFill>
              </a:rPr>
              <a:t> I </a:t>
            </a:r>
            <a:r>
              <a:rPr lang="en-US" b="1" dirty="0" err="1">
                <a:solidFill>
                  <a:srgbClr val="7030A0"/>
                </a:solidFill>
              </a:rPr>
              <a:t>Rúa</a:t>
            </a:r>
            <a:r>
              <a:rPr lang="en-US" b="1" dirty="0">
                <a:solidFill>
                  <a:srgbClr val="7030A0"/>
                </a:solidFill>
              </a:rPr>
              <a:t>^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7848600" cy="37338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            	</a:t>
            </a:r>
            <a:r>
              <a:rPr lang="en-US" sz="2800" b="1" dirty="0" err="1" smtClean="0">
                <a:solidFill>
                  <a:srgbClr val="FF0000"/>
                </a:solidFill>
              </a:rPr>
              <a:t>bûwòaûeê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MXòaû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			</a:t>
            </a:r>
            <a:r>
              <a:rPr lang="en-US" sz="2800" b="1" dirty="0" err="1" smtClean="0">
                <a:solidFill>
                  <a:srgbClr val="FF0000"/>
                </a:solidFill>
              </a:rPr>
              <a:t>iõMâûc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jó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iûjòZý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			</a:t>
            </a:r>
            <a:r>
              <a:rPr lang="en-US" sz="2800" b="1" dirty="0" err="1" smtClean="0">
                <a:solidFill>
                  <a:srgbClr val="FF0000"/>
                </a:solidFill>
              </a:rPr>
              <a:t>iû</a:t>
            </a:r>
            <a:r>
              <a:rPr lang="en-US" sz="2800" b="1" dirty="0" smtClean="0">
                <a:solidFill>
                  <a:srgbClr val="FF0000"/>
                </a:solidFill>
              </a:rPr>
              <a:t>]</a:t>
            </a:r>
            <a:r>
              <a:rPr lang="en-US" sz="2800" b="1" dirty="0" err="1" smtClean="0">
                <a:solidFill>
                  <a:srgbClr val="FF0000"/>
                </a:solidFill>
              </a:rPr>
              <a:t>ûeY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R^Zûe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Rúa</a:t>
            </a:r>
            <a:r>
              <a:rPr lang="en-US" sz="2800" b="1" dirty="0" smtClean="0">
                <a:solidFill>
                  <a:srgbClr val="FF0000"/>
                </a:solidFill>
              </a:rPr>
              <a:t>^ </a:t>
            </a:r>
            <a:r>
              <a:rPr lang="en-US" sz="2800" b="1" dirty="0" err="1" smtClean="0">
                <a:solidFill>
                  <a:srgbClr val="FF0000"/>
                </a:solidFill>
              </a:rPr>
              <a:t>jó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iûjòZýe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KûjûYú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942501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75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686800" cy="49530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GA ù~ @</a:t>
            </a:r>
            <a:r>
              <a:rPr lang="en-US" sz="2800" b="1" dirty="0" err="1" smtClean="0">
                <a:solidFill>
                  <a:srgbClr val="FF0000"/>
                </a:solidFill>
              </a:rPr>
              <a:t>ûiêQò</a:t>
            </a:r>
            <a:r>
              <a:rPr lang="en-US" sz="2800" b="1" dirty="0" smtClean="0">
                <a:solidFill>
                  <a:srgbClr val="FF0000"/>
                </a:solidFill>
              </a:rPr>
              <a:t>  SW </a:t>
            </a:r>
            <a:r>
              <a:rPr lang="en-US" sz="2800" b="1" dirty="0" err="1" smtClean="0">
                <a:solidFill>
                  <a:srgbClr val="FF0000"/>
                </a:solidFill>
              </a:rPr>
              <a:t>Ke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iLò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Zûùe</a:t>
            </a:r>
            <a:r>
              <a:rPr lang="en-US" sz="2800" b="1" dirty="0" smtClean="0">
                <a:solidFill>
                  <a:srgbClr val="FF0000"/>
                </a:solidFill>
              </a:rPr>
              <a:t> ^</a:t>
            </a:r>
            <a:r>
              <a:rPr lang="en-US" sz="2800" b="1" dirty="0" err="1" smtClean="0">
                <a:solidFill>
                  <a:srgbClr val="FF0000"/>
                </a:solidFill>
              </a:rPr>
              <a:t>cÄûe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algn="r"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Zû</a:t>
            </a:r>
            <a:r>
              <a:rPr lang="en-US" sz="2800" b="1" dirty="0" smtClean="0">
                <a:solidFill>
                  <a:srgbClr val="FF0000"/>
                </a:solidFill>
              </a:rPr>
              <a:t> _ù\ _</a:t>
            </a:r>
            <a:r>
              <a:rPr lang="en-US" sz="2800" b="1" dirty="0" err="1" smtClean="0">
                <a:solidFill>
                  <a:srgbClr val="FF0000"/>
                </a:solidFill>
              </a:rPr>
              <a:t>âYZò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aûùX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Mòeò</a:t>
            </a:r>
            <a:r>
              <a:rPr lang="en-US" sz="2800" b="1" dirty="0" smtClean="0">
                <a:solidFill>
                  <a:srgbClr val="FF0000"/>
                </a:solidFill>
              </a:rPr>
              <a:t>, a^, ^\ú, _</a:t>
            </a:r>
            <a:r>
              <a:rPr lang="en-US" sz="2800" b="1" dirty="0" err="1" smtClean="0">
                <a:solidFill>
                  <a:srgbClr val="FF0000"/>
                </a:solidFill>
              </a:rPr>
              <a:t>ûeûaûe</a:t>
            </a:r>
            <a:r>
              <a:rPr lang="en-US" sz="2800" b="1" dirty="0" smtClean="0">
                <a:solidFill>
                  <a:srgbClr val="FF0000"/>
                </a:solidFill>
              </a:rPr>
              <a:t> ö</a:t>
            </a:r>
          </a:p>
          <a:p>
            <a:pPr algn="r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^</a:t>
            </a:r>
            <a:r>
              <a:rPr lang="en-US" sz="2800" b="1" dirty="0" err="1" smtClean="0">
                <a:solidFill>
                  <a:srgbClr val="FF0000"/>
                </a:solidFill>
              </a:rPr>
              <a:t>òLòke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ùfûcKìù</a:t>
            </a:r>
            <a:r>
              <a:rPr lang="en-US" sz="2800" b="1" dirty="0" smtClean="0">
                <a:solidFill>
                  <a:srgbClr val="FF0000"/>
                </a:solidFill>
              </a:rPr>
              <a:t>_ </a:t>
            </a:r>
            <a:r>
              <a:rPr lang="en-US" sz="2800" b="1" dirty="0" err="1" smtClean="0">
                <a:solidFill>
                  <a:srgbClr val="FF0000"/>
                </a:solidFill>
              </a:rPr>
              <a:t>ùeûcû</a:t>
            </a:r>
            <a:r>
              <a:rPr lang="en-US" sz="2800" b="1" dirty="0" smtClean="0">
                <a:solidFill>
                  <a:srgbClr val="FF0000"/>
                </a:solidFill>
              </a:rPr>
              <a:t>^ </a:t>
            </a:r>
            <a:r>
              <a:rPr lang="en-US" sz="2800" b="1" dirty="0" err="1" smtClean="0">
                <a:solidFill>
                  <a:srgbClr val="FF0000"/>
                </a:solidFill>
              </a:rPr>
              <a:t>RMûA</a:t>
            </a:r>
            <a:r>
              <a:rPr lang="en-US" sz="2800" b="1" dirty="0" smtClean="0">
                <a:solidFill>
                  <a:srgbClr val="FF0000"/>
                </a:solidFill>
              </a:rPr>
              <a:t> _</a:t>
            </a:r>
            <a:r>
              <a:rPr lang="en-US" sz="2800" b="1" dirty="0" err="1" smtClean="0">
                <a:solidFill>
                  <a:srgbClr val="FF0000"/>
                </a:solidFill>
              </a:rPr>
              <a:t>êfùK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algn="r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@</a:t>
            </a:r>
            <a:r>
              <a:rPr lang="en-US" sz="2800" b="1" dirty="0" err="1" smtClean="0">
                <a:solidFill>
                  <a:srgbClr val="FF0000"/>
                </a:solidFill>
              </a:rPr>
              <a:t>ûRò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Zûe</a:t>
            </a:r>
            <a:r>
              <a:rPr lang="en-US" sz="2800" b="1" dirty="0" smtClean="0">
                <a:solidFill>
                  <a:srgbClr val="FF0000"/>
                </a:solidFill>
              </a:rPr>
              <a:t> @</a:t>
            </a:r>
            <a:r>
              <a:rPr lang="en-US" sz="2800" b="1" dirty="0" err="1" smtClean="0">
                <a:solidFill>
                  <a:srgbClr val="FF0000"/>
                </a:solidFill>
              </a:rPr>
              <a:t>bòùhK</a:t>
            </a:r>
            <a:r>
              <a:rPr lang="en-US" sz="2800" b="1" dirty="0" smtClean="0">
                <a:solidFill>
                  <a:srgbClr val="FF0000"/>
                </a:solidFill>
              </a:rPr>
              <a:t>  </a:t>
            </a:r>
            <a:r>
              <a:rPr lang="en-US" sz="2800" b="1" dirty="0" err="1" smtClean="0">
                <a:solidFill>
                  <a:srgbClr val="FF0000"/>
                </a:solidFill>
              </a:rPr>
              <a:t>cù^,_âûùY,Zòcòùe,@ûùfûùK</a:t>
            </a:r>
            <a:r>
              <a:rPr lang="en-US" sz="2800" b="1" dirty="0" smtClean="0">
                <a:solidFill>
                  <a:srgbClr val="FF0000"/>
                </a:solidFill>
              </a:rPr>
              <a:t> ö</a:t>
            </a:r>
          </a:p>
          <a:p>
            <a:pPr algn="r"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cêKþZ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Ke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aûZûd</a:t>
            </a:r>
            <a:r>
              <a:rPr lang="en-US" sz="2800" b="1" dirty="0" smtClean="0">
                <a:solidFill>
                  <a:srgbClr val="FF0000"/>
                </a:solidFill>
              </a:rPr>
              <a:t>^ </a:t>
            </a:r>
            <a:r>
              <a:rPr lang="en-US" sz="2800" b="1" dirty="0" err="1" smtClean="0">
                <a:solidFill>
                  <a:srgbClr val="FF0000"/>
                </a:solidFill>
              </a:rPr>
              <a:t>búeê</a:t>
            </a:r>
            <a:r>
              <a:rPr lang="en-US" sz="2800" b="1" dirty="0" smtClean="0">
                <a:solidFill>
                  <a:srgbClr val="FF0000"/>
                </a:solidFill>
              </a:rPr>
              <a:t>! @</a:t>
            </a:r>
            <a:r>
              <a:rPr lang="en-US" sz="2800" b="1" dirty="0" err="1" smtClean="0">
                <a:solidFill>
                  <a:srgbClr val="FF0000"/>
                </a:solidFill>
              </a:rPr>
              <a:t>ûRò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Kòk</a:t>
            </a:r>
            <a:r>
              <a:rPr lang="en-US" sz="2800" b="1" dirty="0" smtClean="0">
                <a:solidFill>
                  <a:srgbClr val="FF0000"/>
                </a:solidFill>
              </a:rPr>
              <a:t> ^</a:t>
            </a:r>
            <a:r>
              <a:rPr lang="en-US" sz="2800" b="1" dirty="0" err="1" smtClean="0">
                <a:solidFill>
                  <a:srgbClr val="FF0000"/>
                </a:solidFill>
              </a:rPr>
              <a:t>ûA</a:t>
            </a:r>
            <a:r>
              <a:rPr lang="en-US" sz="2800" b="1" dirty="0" smtClean="0">
                <a:solidFill>
                  <a:srgbClr val="FF0000"/>
                </a:solidFill>
              </a:rPr>
              <a:t> \</a:t>
            </a:r>
            <a:r>
              <a:rPr lang="en-US" sz="2800" b="1" dirty="0" err="1" smtClean="0">
                <a:solidFill>
                  <a:srgbClr val="FF0000"/>
                </a:solidFill>
              </a:rPr>
              <a:t>ßûe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algn="r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GA ù~ @</a:t>
            </a:r>
            <a:r>
              <a:rPr lang="en-US" sz="2800" b="1" dirty="0" err="1" smtClean="0">
                <a:solidFill>
                  <a:srgbClr val="FF0000"/>
                </a:solidFill>
              </a:rPr>
              <a:t>ûiêQò</a:t>
            </a:r>
            <a:r>
              <a:rPr lang="en-US" sz="2800" b="1" dirty="0" smtClean="0">
                <a:solidFill>
                  <a:srgbClr val="FF0000"/>
                </a:solidFill>
              </a:rPr>
              <a:t> SW  _</a:t>
            </a:r>
            <a:r>
              <a:rPr lang="en-US" sz="2800" b="1" dirty="0" err="1" smtClean="0">
                <a:solidFill>
                  <a:srgbClr val="FF0000"/>
                </a:solidFill>
              </a:rPr>
              <a:t>âòd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Zûùe</a:t>
            </a:r>
            <a:r>
              <a:rPr lang="en-US" sz="2800" b="1" dirty="0" smtClean="0">
                <a:solidFill>
                  <a:srgbClr val="FF0000"/>
                </a:solidFill>
              </a:rPr>
              <a:t> ^</a:t>
            </a:r>
            <a:r>
              <a:rPr lang="en-US" sz="2800" b="1" dirty="0" err="1" smtClean="0">
                <a:solidFill>
                  <a:srgbClr val="FF0000"/>
                </a:solidFill>
              </a:rPr>
              <a:t>cÄûe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Ke</a:t>
            </a:r>
            <a:r>
              <a:rPr lang="en-US" sz="2800" b="1" dirty="0" smtClean="0">
                <a:solidFill>
                  <a:srgbClr val="FF0000"/>
                </a:solidFill>
              </a:rPr>
              <a:t> ö1ö</a:t>
            </a:r>
          </a:p>
          <a:p>
            <a:pPr algn="r"/>
            <a:endParaRPr lang="en-US" sz="2800" b="1" dirty="0"/>
          </a:p>
        </p:txBody>
      </p:sp>
      <p:sp>
        <p:nvSpPr>
          <p:cNvPr id="3074" name="AutoShape 2" descr="data:image/jpg;base64,/9j/4AAQSkZJRgABAQAAAQABAAD/2wCEAAkGBhQSERUUEBIVFBQVGBcVFBgYFBUVGBgYGBUYFxkYFhYYHSYeFxokGhYVHy8gIycpLCwtGB4xNTAqNSYrLCkBCQoKDgwOFA8PFCkYFBgpKSkpKSkpKSkpKSkpKSkpKSkpKSkpKSkpKSktKSkpNSkpKSkpKSkpKSkpKSkpKSkpKf/AABEIAMEBBQMBIgACEQEDEQH/xAAcAAAABwEBAAAAAAAAAAAAAAAAAQIEBQYHAwj/xABHEAACAQIEAwUFBQUGBAUFAAABAhEAAwQSITEFQVEGEyJhcQcygZGhFEJSsfAjgsHR4RUzQ2KS8RYkcrKio7PC0lNjc4OT/8QAFwEBAQEBAAAAAAAAAAAAAAAAAAECA//EABsRAQEBAQADAQAAAAAAAAAAAAARASESMUEC/9oADAMBAAIRAxEAPwDRrS05WuSCuldGS5o6RNHNAqaE0mhNAqaE0mjoFUJpNHRRzQmioqBU0JoqFAc0c0VCgOhRUKA6FCKFAKFChQHQpM0JoFTRTRTRE0CpoTSZoiaBU0U1Adq+PnCojKQfF4l2LKNxOUhASVGZoA6zpUDgvavaZS1yyywVBhgSZEsVTeB6mfKalwX2aImo/hHGrWJt95ZaQSRBgMIJHiUExMaU+mgOaFJoVQlaOkijoFA0c0maOgOioqOgOhNFNCaA5o5pM0JoFTRTRUKgVNCaTR0CgaOaTRigOjoqGagOaE0maE0CpopoppM0C5oppOamvEOJ27CG5edbaDST16ADVj5AE0DuaGaoDCdtcJcbLbulj/0P/KppLgIkbGg6TTbH49bNsu/uqJPpXbNVM7c3brqLVkqQPHdAuqjqAfCTOyySZJAlACdRTRF9rO01jGWWFl27xMjoptlDLFZyuZgqJkgqII3jXO8Sr2nhly3FYZkgQpBGkDw6yNBy0qxY7B2rqu+GtXQAGFvN4LRZWiFylsz+MAL4fdknUgNeE8KfEA+JQ4zWoKWjmJ8IVTnB70wBrHvTOsnG9Fj9leLAvMgFzO9vM0g5FAc6ZQQAdEhogSRWozVI7E3nS4bX2ZbalSe97tbbXCjZYyq7bwX5KNgNjVxW+pMBlJGpAIJAkiSB5g/KtYOs0KRmo60ADRzSJo5oFTRzSJoTQLmhNImjmgXNMMX2gw9okXcRaQgwQbiyD0ygzPlUN297THB4cd2Yu3TktkRKwJZ9QRpoPVh0rE7mLI568h089tz186xuj0Bie1OEtmHxNkEwQA4Y67aLJp3geJW7y57Lh12kT/EA15tTEMDudfPzB/gK1r2c8TFxJRkQJpcVizt5EuxEeW43p5DQZoxXCziVb3WVvMEEfMaV1BrQVR0maE0HPF41LSNcuuERRLMdhy/MgRzmqtc9qeCDEA3DBickAjmwkz8CAagPa5x4+DDo2g8d5RvJANsHygkxp7ynkKy24/Ksbo1jtH7XFCgYEAsfee4vu+SoTqecnTyNRvZLtdjMRfi9ijl/DCD5BSvpsazVz8/WpPs7xEWLwuMBCnnP0jnUo9H220E7xRzWaYbtxjMWy28HbWyhkB3S47NG8MltkT/Ty96tFsFsq54zQM0bTGsaDn5VvNHYmozj3aC1hLee6dzlVRux/gANSfzMAyGasz9rGIbvbCaZMhYf9Rchp+CJzpuwW3h/bvC3jCu4P+a06ggAkkHWBodWisn7T9p3xV4u502RAWCovQT11JI1J9BEjay2MI9wraDsBbUqLhMsZaC5Ye6pkgjeNapzPJ51gOsLxFkIKNlPUSD9DWtdg+OYi6pGI1QDwMyhWJmOROYeZHxrICoCiASeZ1geWnzqxdicIl64y3bzWhAjLe7snWAoG76n3frVwbLj77LbZral2Ckqo1kxoNxWS8TTGi5elSpEXWCKbakMSoItqAHJZpzEFpJk71o3A+EXMOXVsQ162fcDliymTIJJII2AOm3OpDFYNLghxIPLMyyP3SJG2/QdKu9FCbtGrcG8Bt95Y7tCCQxGS4uW5rtJEnfcjnSey3aK/cxQUYQ91AzW1FtAjMwi8MwDNoGEz9467U77b8OZFXIqQHVhchLJUkovjKFRcMgDRZA5E1Tm4/ewuMc2LzONJNyTmj7pViYA2JB1hiDBghdu2fHbcKLWMFoqVJZTcLADMCFCDxaxIJ5VWb/aC5hbpv4W+l0XO7F7cmVA8OW4AyBsp5zA30FRXH+1H2xw2JVkIzZBb8WhX3Yc6yQpLdAYHiqPxWDgjIry6i5lNu6GXWAsMSWBOmYSJMTpUo0XE+0RVPiu920AMi2u+UHeRckAyCNulCsnc67ERpGoihUuj0sDRzXOaOa6jpNHNc5o5oFTRzSKE1Bm/tln/lTI/wAYRAn/AAzM7xtWXtJq+e13Fs2Ltp923a01HvMQzehgp8BVCCsRoDHU6A/E1z32CLgeZ+P5UpcQdtOmgjnSRhjzj5g/lTvh7W1b9rqIg6THnv5R8fKgnOyfaO5avBQxQkwToJMQAZ03HP4Cd9t4ZjTcSWEMNGHQ1gNsYfM5zwCz5ZRjAyyoMA/eAXqJnUTWz9jeIWrlmLV9LxSBIPiCwIzo3iTmNfhpFXBY5oTSJo5rYxX2q28vEH/zLab521T80P1qnEVePathm+3CSIuKmRmkQQApWfwyQ22k1RsR6fHb9f0rnvscnIGpEzy+Pn8fWnOCw+Zh3hCJG75lXLMeEqJ5fdB1G29cLbcsuZiRGvwgrseX6inNlbeX9o5zTpk8RgxpB8HM7wQRBoLnwrtzcsWVsYK07v4VL3MzwzfdW3lGpMxmP7tWfgWK4ribebvrVnkc+GOYHfSWk6RrG4IO2udcE7UHD3Fe1ZtsQCkuCSykhoOUgGCBEDTz0jRuB+1BbjAYq33E6BwWNudtZGnzq4H+BxP2FiuMxAvXbviUKrSFG5YMYUTznU+mkb2/u2sThluW7iF7LaoHQsQ8ArKkwdFI3G/lTntx2ZuYk2sRgyDcUZCJy50JJUqTswLMPPN5Vmt/il55XMwVgrEKSMy29DCkyWUgkruINN2DrxvGZrNiGYrldiDeuXBmzQNGOVWA/CBvrUL3gHmT8gOn5UrFXYmPvAHTb1HkYBHrXXh2AW4QHuC3rqWI5jSF0kz5/eFZ9hsJO7BRuJnlyAA3qe4fxy3hyDhrL3WUZs1wAKIgkhE8ekb5wI1KioM2Flh4ngHVYA09Z5zpzjTeutq9lHhRQwkZiWJhhlIgaQQW0j7x+FE5b9o+MBJ733txAIE/hDSFOkaVeOwfaGzcU5rv7ZySwuN4mPkSozaeZ9BWR5hyH5074fxY22lWIBMnKQDI2gnWlGx9t7WbCXQYICM8QSSUBIiNtY+sxM1Qe0eFREF/CZdWBYKpQDMC4NtWGgAJ0XUggnaaa4zt1iSMovsQV1mCVGn3oksYjXaT5VCYfiptypdgFXKkSxX3YyGRkIy7ifTnVoR/bN0W8mig7tkVWIJzQbgXNl0nfz50jOTdi7cbSBnm5IjSBm8UD4GBoORZXMU7t4mZySNyWJO3Pc7CakcBhiTF4ONcoOkoxOk5jHPppB3g1ByxeKyXHyMILE+7AI0IOUkldzpJoU0u2/EQDMc+vL8waFQekw1KBqJscTUKATr8acJxJDHiA+ldhIBqE1D3e1GGR8j37YeQMuYSJ2nkKkrd4MJUgjqCCPmKg7TUbx/jP2ezcZcrXFQuqHUneCVBDFZBmOQMVmXbLtpfOKu2VZ7a23NtVRipOUkZiRuSZPpFVC9xNmDSWYnm9zO09RIkHfnzNY3RJ9ou0tzEGXhtNGISYGoUwozR4vEZmoJUZpJkxudT+j+uVILSZJ9duZjan3D3sumW6ShGZg5LOTppbS37q6yxbUnWByOcxTK4I+9MHTzGuu+nKjF2OfrTnH8HKBWUh1ZS4I2gb89AJ5x6UxKVUdkuA/yq69m+DuVW/gni/aUsAMpJOW4e7ZZmDlUdPGKogQa6kHlp9DrpVo4T7Q8TZyg5XVAAoYQRAgQ6QQfz50Gt2O22H7rNiLi2HBK3Lbnxq4AJAAEspBBDAQQRSLPtDwDHKMSAToJt3VHzKRWG3MaXYtcLs7asS+pJETMGfrXfB2QIuEMFRkmTMSQZ0E7Zuu+xq0ad7TeJWTaRc9ty+bwhgXAa1cVbgGvhzR01RY5is4wPB++EI4z6AJHiZidAvnEsSYAAg1w4jxhmfRpVWLJOuXNlkCSY90aTvUfav5Tz/LbzrPdVIY/gj4e53eIypqOYbQ7+7qQf9p1rjdW3kyhSGzEhj4ZSPdK9ZAMyee8iG97iDsIzNlmYk9I66mNNa4sRII12kNG8aiQfdmehg1UPvtoEgBdfJm5AakmNMo1AnepHDdssQghboA0/wrXKYElSSIJETqCaGB4JhblzM2Ns2bRkjMLjXVOhCshQZjqdRIOU6iRWp8B7N8NUDuRauF1iHdWLKett9Ty3E6TvJLMFG4Z2w4mYS0zPAIE2bZOgDbsPehhz6AecbxbiIcszBlvBybgVAqkhic8SGtXVaF93yMxruFnDW7eiKqnbQAHYaddlX5VkftB7KtZxZuoVFrEszSwIVLhGZkJjSWllPmRy1u5xVOvXcxkdZGw38qT3wjbb5edd+M8Fu4V8l4QT4lYGVYbSrc4Oh/2rhbZVYZocGCcpgidxqIzfMVIEXLhBg6fDUf1ojcPWpDiOIs3FQW1ZXBfMSBDKcuQyCTm0aZ+ZppfwQVA/eKcx0Ue9sDJHIefP8kQ3ZzSQ1dFtbgsAQJG5nUaCPXfbSpfhHZa9iFdrZTLbCl81xV94Ega6A6RB5xVVEC8ev8KQo3PT+NPbuFW2WVvG23hzBVM6yWUGRHLTzpF/iDsqg5QFUWxCoDE5tTEnUTJPOohulwgzOs9JrsMZcy5e8bKSCRJ1KkspPMEFiQepNduFYeyxHfOyiYOUBjsdfEVG4iJnXy1tfbLimB7tUwlmw7lTnYWSMmaAPGCpVxGxDb685RVKdCWaQc0nNy1nWRyM0K4mhQbbUX2j4z9nsll/vG8Nvbc/e15AD5xTjE47u7DXW+4hb4gafWKy/iXEWukG4xYxPQCdfgNq1uo5JiyrF8xzakc9+Znl+dTfBe3GLRlVMQ2X8LKjr8AV035b9arLOPX11+lF9oNZFg7X5jiWuMFm8q3IUR4iMpOWSRJUt0OaRINMMNgGvd2iJqc2oJk+7AImBEqNh7w8jXDCYZ77QviaJEnkPNjoPUx+Y03sfwDMLF86shyzqGymT4wwGx8J20LGJ8TUZpxHhrWiM6lQVUiRE6QT6Zg2vOJqz8M9m927bRiCDcCN0yDOc4I+8xthGHLxelXb2lcES7g2ukHPYAZCI1DMqsrdRBn1UdTU92eu5sJhm62LX/ppP5VYI7g3Y9bKG27d4qn9kTEhc63YI5Q6jYwemtVLtX7PbdoO9skG402hJIzFjNszsCpDBp0yPM6VqE1Xe2ts9yLgn9mHIgxBZMsz6Fh6sPi0YXdWDDb6g9QQYj6USN0/XzrTOzHs7Fy2j4hRDFWjWSo00O6kqWPx12BK+3PBMFgsMSLQN267dyJMCQMxOvuLIYDqVGxNZGZXbZUKT94Ty69OkR9RyNBb7KpQEhSQxUHQkA5SRzIzGPU10TDMVLRKruemw357jTfnESakezvBPtNxlViCFzKRrqJMGfJWP7vmKKYY3hzWwrNGVvdI5gqG2Oo0KyOU+lNA0a/Latb452WzcMYm2FuW7buQdxlFtvD+7aI11hoO1ULh3Z5rth7oELFwAxmUMuQnN094ajbMpgiaoi8SisqtbEQIccwQQJ9DmEehrs3Arvdhwp1MRAmZYddpWNY/jTY4Rg2XmQDuB7yhhuR+IVrPs94wLyLau4Zle3IFwAFCQCIce8jQToQQRQZgeBXspZUYqAzHT3QpObMORAAJ9aRb4VckQkzqBG43mOYG/wBdq37GcBtXFZcuXMSSQOZKFjrzPdrPz3qJ4x2QX7Ov2eUvWIe0VgElCWIjYEywHKY5bIjNuF4/FYW+qFntDMpIbVQGIEjMYI0iQY0ittxFlbisrKGRgQQQCCD+elcr+ES6hW4iurggggEEMNfTl8geQrsBAgcquDO/a/YAs4VVUAZ7gEDqqQPjv8Kzi7wxrVxrd8ZGQ5WVmVSCNec6RBkb1qXtct/8pab8F4fW1c/+Ipp7SexzXScXYlmVQLiayUUQGUjUkLAIPITy1Kpljs1a8DNirMNqR3tkFfCCZ8XrHWI8JgGL4k1rNFguQNCSCA23iVSSyg+IwdhAruvBLgu90wC3CYyswUj1nYec/Su3Geyt7DgM6xnIFsSGZtCxAy75REkaar+KoITNUhhON37QGS4wVTIEysyPunSdd4nflTPGYYoQDHiUMCCGBB2II/jqOcUEvEKV0130E8pE7/doHV3D96WYFVOrEHwgx7xWBlHosDTYUnE8Hu2nFu4uUkKRLCMrmAZ2iV51zu4Nhlj7wmJ3O2n6mKnuHdo7lrw3rK4hfAQxkXAiNbuQtwaRCpoQSJO0miIEXIXLs0srEAglTlgHXyPzru+BVbeZHRg7KAuY94ABmIdANs2UT/l86ksW+HxGNBJ7i3ezFsqZO7clgJBLiCRbY5SQA5jaueJw1lLQFu5muEy5gwMpIXKY01ljqZBXprFRuMwRQIzMDnBI6iGKmR6iQYEg0Kme1fF1vvbfuyngHiKgd4YAZukZw0R8ddhQWbiHF7d/CvkaCV2MHoYnZgdNRI1rNLqzEtAAAHOYjYf7CnF7GwoVCSBESfQn4TTZSDuDJ21A/gTHoKl3ejmY8z6mPoP50tXHT60RIB1SPI5hNLuFTEADfYkk7aQemuvn5VUOMFiMhkCfIk8jPLX41uHZLiFu5YXuyJABYQQR8wJE6SNPTasGQaiKsvZ/i2Iw5BsXGAYklIVlYrIOVW0mMu0GDvVwa12uTNgcSB/9Fz/pGb+FI7E3s2Aw0GYthfipKx9K4cO4yuMw9xWAV2turJDD3lZZAbl8T0mmXswxefh6rztu6fMi4P8A1K0q4TSbtsMpVhIOhFFNHNVCMJhxbRUWcqiBJnTpNUL2k8Me/isMiwMyOAWkLnkkAkSRoOm8VoE00xWBV3tuR4rbEg+RUgj55T8KmiudmuxC2WzvOxGXQbggqwXRueuzSPCpUV2/sfu+Kd4FHd4hDJ/zqqf+INaRv/2TyNWeaJ0B3AMEEeo2I86kBY9ZtXAdjbuD5oR/Gso9lV4jEFAQQ6jPbJiVj+8Ucyp0I3yuehjWn2Poay32ddlreIw3eksl21dIR1MGO6tMAYM6EkgggiTuCRTVJ7S9kmt3LpRRlIZ7fWbeoWdzKb+an4XPsZw/LbW4pGR0VhEGZUayI8XIiIJAYBSzCpbBWHyZb57xlOjQoJGwJywCYnWBvtSOE8KXDrltyEE5VnSJkadeU86CTmhNIzVwwmNFwMVnwO9tgRBDIYPzEMPJhVQ6miJpM0JoKx7SrObh1yfutab/AMwJ+Tmq/wAe7ZXWsWbGDYC41m0btzMFYFrKt3dok6PB1O+oA1mLd2ws58DiR/8AaZvigzj6qKgPZ1wRBhlusuZnZsswQArMg06yG38oqKjeyHZBs03RlYCTKyWLQSSecSRqZ1+8rCKt2vxhv4t5kW7TdwkQSFtsVLBTuS2Zo5z5Vt1V+z2VVL7XUKwzZ4YBj4tbgOYGZYBgdxnYURQO1HZlk4fh73vZCVJEkC1cg291DKAwiG2NyOlVC0skDr/H1rfO0OED4PEWwBrZuACNJCErpy1ArB8OJZRG5HOCJ6Hrz+FTVXjsxwXvwucAxKq0TmUECG5Exl5z4h51arvZawx7lYVgo13cTeDBlXSfCjieeaDtq27AOndMCy96DL24hrbxlYgHZGCo2nh15bC03rKt76qw6MAw+RFXEUjifZRFwd83nCX1ZrisAUyXQ0p3ZOpDgqAOeYRqKadneK4K/hk+1PaW6q904u3CmdYKrBJ1CrBUkNlbNJGbQ+2Atrf7u0Cr5MyraITxkiBcXZxlAIjURHSqT2cC94ua4FlodWU5WQCRLAiDm0EwBoZ3FFafjcbh8PCLYCqRnBB8LAgCVKhgdFGx8+dFUf8A8B4S94rF25Z5OiNKgwDENtvOhymdNKFIMnI/X6/WtKw9jNmEgGJUGdTmUQOQMEnXpTnGcPKIjjVWkAjqBP8AP5U57OXrXeZL9tXVtmOhQjYyCNOvTfkagZJcTIQcysNogq2v3gYjnrryrlPwqydquy7Wv2qD9nIUicxUxp6jSJnpUA+HNsKSJDKSJGmoKmPSQaI6YO6QwIhgJ8LTlMhgQQY5MRpT3CmSO7lGkQJIEqCdwdT4fIydukUqkctt/nFSfD+IhJVkV1PvKxIPLZht68qDRuxXH3NwLeVZIXUHXTSSpMkE8yNNYMaUn2b3DZv4vCt9xsw9Uc2m+YNs004SiYpkNm6Q6+8t3KzERIcH3HIOmihoMycoNdLbmzx7X/GUA9CXsAyJkj9pbneitGBoTTa7ilUSTpIG45mB9SBXUPO1aR1DURpGajzUBzRg0iaBeg6g1RfZJc/5W6Ol4H52rf8A8auaXxI1G45+dUb2V3ALeJHS6n1Qj/21Pqr/AJqGamv2pevx5fOhaxQJjY778qqHWemmC4alprjJM3CGYsxcyFC+80tqFEyTtXbNQzUHXNRzXINRzQcuIWs9q4v4rbr/AKkI/jVf9nN6cAkcnuD5uX/99WUHUfCqd7OLmW1ftc7V9h8CoX87bVPqrjNDNSC1EWqoO4AQQdiIPodD9KwfHcKa015fvYZ8rea5wgb55f8AXW6F6zztVhAnE0JAyYu13TTtnP7MEnyZcO01NUnsNxtUYz3pLALGUMokyCMgBUb76Cra/auz3qWkZbjPIGW5bJkbiCdTvsdxFUaxgL2DuW0YAloIOUyDJBPhMnUDTXcbE1bE7K21uLdRcrAgieXizGBuDPUnSRsaCu+0HHN3htm1bysBF0yDMEEEiSRBIggfGJrPFSXygwJ0J5SYloHpsPhWrdouD3L1u5JTMSMgZBHgAG8kw2Rd50PrVS7MYMfbMStxCn7Mqy5pIzMmbxD5gjqKiLrwXELbsIttECxPh7wAk7kC54hJ5GhSbVpVUKogAaAcqFaFI43et9x3SIykMr6spKsQ+ZSsyNzuarb28rAoSJAK9Z5jTnNPeJ4sXLhyuxUElc5L79N/6fm0ZREMDO4jQfEkflXOjSOzF+3icKEuwYGS4pJ0K6ieY1AIM8hUHxjs5aw2JW3cabF0Fk8Qm0T4fGu5EkEN96I1iKiuAYy5acXs48IytJObLEAlT7yjpMwPKtAtXNAgJuK6szhwhzaoIMDxKQdjMAADQQNKzXiHBntuVZSCVDDSJiJ+Bgn5U4s9mrr2u8RSSCdOoHT5HSrhawGrLcGZRpaJ95UIHgncgQACZ0FPLJVAFXSBoJ2FRFU4DDvHd+NYgd4wcAb5G0necrA+p2qU7SXsnEMNcLR/dySdgLzA69IY1JX+7W6lzQOZAULLP/0gbkZt9tdY3FY7Vu2e09xgWBfwxOQB1cKW0zGG3iIAjqarRRxRbmUIFIEFyCCOTADrMDXaPUU+TiY6bmd6rZvt3rE65goAAE5QbjSQSDrm5k7+tPjeA30qonF4isEnQCub8ZQEjeoc3BBB+GtR7Xdd/wBCpRZv7ZWf6gUi9jyQRl+o8/5VXe9jrXZcaYMn4UollxHiHhHv/D022qn9hb/dvi10MOojXkbyz/CppMTOvOqzwVsmOxS7ZszD/wDpmH0uUVdPtekA6fSjfiHXWBHn86jRcomuURLLx1srT733dPPWnfCMezghjJHOB9f9qrYapLCXCuxBB+lBZO8HUUk4gdajPtGk0QxNUSZxA61S+zt/ueI423yc96v+sv8Ale+lWA3qpnE7/d8WttsHVVP7yta/7lWpVX1cf1pF7G6aaVGB9KU13aqh99sOn1qre0U5sOlxR4rNwMD5MI/7hbqWa8aY8Vt95h7qdUMeoEj6gUEpeuW76qzorgiUJ6PDcvRfkKV9oP4tKgOxuO73CJ1tzbP7uq/+ErUoxM0HS9dJGtU2y+XizhdQ9vx+RCI35qv+qriVqndnLebH4u50LKPjdI/K3QWcmhXXJQqjIE19PTy86eYxlEZWZidDISNgBsTrqR5R8mVp/CVI1kMDlG2oM9dxU1jODHu7ZQNkIBDMhVQrrOrhYOvM/ONucCuzp8ceEnQ8gY5kToY0MdJq08AchFaTEN3c8lZgyL8La2/9R6VReIcPNgiHVs0jwHbQZgemjx8TttT7Cdq7qIy+8dIZtcvLwjb+HkaucVoWSR+pqNx5Ie1kAZ5cidgMhUs3MKCwmN9ANTTDgHac3FcXFMooKwVlyWyhVWPeJZR0EjYGKmbeDKqWYg3WjOeXOFXogkx11J1Jq1CcJhFWSxLOfeckgnoBB8KiTCjQesmq726w4C22UR76k6n7qkak+Rq0CyT5VXO2JL2pmVt3Ap28TkMDB6LtvuSPumS4mOBGVZogsxJgQNhAXkVERpvBPOneJMmonh3HraYeybhI8EEgFgMkp4o1BOWQKfYTHrfQPbByyQJ30JGoG21QOFdRvJ+lcnAkUsYYnka628GTuD8qqG2SaV3J+NPvsp/ATSvsjn7h+VBH5StVfi13ucdbunRXAzfLu2+Qymrq3D3/AA/wqB7W8Bd8Oz5ZNrx/u/f+mv7tRUkD186Sxpt2VdsRhwxILKTbb1WCD8VI+tTA4S3UVUMFp7hQa7JwqDuKcpg/8woOamjp0tletLFpP1NA0mqb29Uq1i6u4zAeqMLi/UtV/KJ0/Oqx7Q1t/Y9vELiZNOcNPP8ADnqarnjO1lhBOYsSFYKon3hIBbYHbnNM+HdslvXhbKd2D7pLTLSIX3QBOv5c6oD3f6fCnPB0uPdXIuYqQdRmAAIEsN8oJ+FSo1UoaT3ZqSsXTlXOFzwM8bZo8UeUzShiB5VoUDsmDaxV/DdCSv7hgH4oyn4VcFwp6VWO1TnDY+zikHvDx7wcvgYfG2y/Ku/E/aIVVTaCEszGCZYIraZgNBmXoZEHfelFkXCGRp0qk9h8YgbFs7BdRcJMxlDXCxJ23ddNzOk1G4rtxi3YN3zLEQqhVXefd2b4ztUdwm+lu4puA5QwYxObw7QZ09eRqUa7bwpIBAMEAiQQdeoOo+NCq0vtLtqqgWnYx4oaAI2ALSzaRqaFWjO8Bhs7hcy2w0jMxEAkSJ6awJ5TV27EP39kKGUPY+6QQWVpg5xqpEldjsJ30oNu7rz+G9Sj8ba3iGv4ebRcGQfEMzD9pE7rmlgDqNOlTNVKdq+F2rV3wk6qWZcoDqzNlGkwdpJkAhhBJOtce0VJDqVYa5SCOUjQ67QdaecQ45dxDBrhBdUyrAj3ZPz1J051H38UXYsxlmMknczzoLN2CKnEjMFiYAjxSVZQwJ0ABIB13YbwK0w4a3BJGg3JJgep5VieCxWR1ZZDIysNtCDPz0G+nUGrye1mDJ8a3bzDZrqi4Z8lZoXf7qrSwWV+I2GlLDW2cAlmDBltLsXYgxOoAE6kiYEmoLtbi7Zs3bFu2qqlq1etsG1I7xNAsbZZ58weZqH412sFzMLIdM2QhiQrKwXK2WJgNbyLv9zziqyXMZXJjeORPWOsE/qab+kN3czBMjl5c9PjUjwXjF3D3A1poPMESpHRl5jblTQsvSh3nSs0a/wDi2e2qm9buXQJaGUkySdNpjTlppMU8xnGLdqO9vIkkDUjnsSOQ89qxvD4x09xiOsE/rr86VdxDO0kknmSSZjbX0q+Q2S9xFFEtcEdeXl864HjlnNlN5c0xEjcCTqTG01kHfNA8RgeZ2HSaIuTuTrvr6z+dPIa+3GrIAPerB21A5T+X51G4ntjhlkFi2+wDBhA6bgzz+NZgXPM8tdSfP8AnQn9fKpRM8H46MLduNZBa0/+GxiI1XxDmsxMaipzC+0ASe8Q/AgwfWKo8GgQadGjJ26smIDAneVgD4/r1p1/xfZgeNN43ET5abbanrzrMAYoZjFLo1EdsLML+0WWMRBMeKJaNhz160eI7YWVEi4CYMQCdRprHz8xWWZj+v150YvHz+tLo0W72+taQtw6a6KI+bVWe03aM4pVUrlCEmZ1MiBpy0qvZiaQ0+dOjpAokvMDKsQeRBIPzHxrlB6fo0rJQWWz2+vqqqVRiBBZg0t5mGjbSiwPbi+hJc96DOjQIM8iNY8qrwt8v6UXcUok+LdobmIMvlAgCFmARMESTBhiJG9RRfnFdMnl+v1NE69f1+taBCnSjzc6IKaBBqgi560KHcnpHwoUU2Xy9PP8qUzevXU0tbBrsmCY1Q2DEajfl86NNZJjppI6Enf9TT04DLGYx85PkPOuicLO+gJ38vKgjramnAJjnUgvDPKuq8J8/p/WsojoMzPnQNqf0amE4OPP6UdzhihTAMxA15nQfUikIgrVokT8D9a6C2OtWIcGXbL5DU11Xgyfh+p/nSaK0tvTWlgfr1qzrwy2PuL8ZP50v+zk5Ko/d/pUhFTK6/y+n0o2Xp67/Crf9lA2UfIUPs/rPr/KrCKj3R6E+cHrHSlDCsfut8qtvc0Bh6QiqjAt+E/HntXReFsTop05VZxhh0o1s0ixWRwl/wAI+dLXgr+Xlqf5VZjaodxSEV7+wn6r8Cf1/vRf8PtzYfrpVjFj1oxhtaQivDgPW5P7v9aM8BHU/SrAMP8AqaTdsganQDc8qsIrw4KOp+f50V3hqKJJPz1rviOMAkrh0NxtpA8I+NL4bwZx4rxljy1gUWY4WuHLA03+ddTgV/D+dS4wtGMJ+v8AaiIUYQch9KV9jH4al1wfWlHCifKghxhB+EUf2YdKlxhtf1/Oh9nFBFCxHL6UdShsjpQoKhZp7boqFUJxH97a/e/MU+oUKKcW9q7pQoVB0Fccbsn/AORP+8UKFA5Xl6Ua0KFULohQoVAdG1ChQCjG3woqFAoUQ/X0oUKI6PRtvQoUUpKM0KFAa1B9qf7o0KFUK7O/3XyqXShQqA13+dBaFCiEUlqFCqCpL0KFQHRUKFU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6" name="Picture 4" descr="http://kraran.com/wp-content/uploads/2009/05/cylon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133599" y="-1554163"/>
            <a:ext cx="5562600" cy="841216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750">
        <p:sndAc>
          <p:stSnd>
            <p:snd r:embed="rId6" name="chimes.wav"/>
          </p:stSnd>
        </p:sndAc>
      </p:transition>
    </mc:Choice>
    <mc:Fallback>
      <p:transition spd="slow"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458200" cy="4800600"/>
          </a:xfrm>
        </p:spPr>
        <p:txBody>
          <a:bodyPr/>
          <a:lstStyle/>
          <a:p>
            <a:pPr algn="r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G SW ù\</a:t>
            </a:r>
            <a:r>
              <a:rPr lang="en-US" sz="2800" b="1" dirty="0" err="1" smtClean="0">
                <a:solidFill>
                  <a:srgbClr val="FF0000"/>
                </a:solidFill>
              </a:rPr>
              <a:t>AQò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iLò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ZcKê</a:t>
            </a:r>
            <a:r>
              <a:rPr lang="en-US" sz="2800" b="1" dirty="0" smtClean="0">
                <a:solidFill>
                  <a:srgbClr val="FF0000"/>
                </a:solidFill>
              </a:rPr>
              <a:t> ù~ </a:t>
            </a:r>
            <a:r>
              <a:rPr lang="en-US" sz="2800" b="1" dirty="0" err="1" smtClean="0">
                <a:solidFill>
                  <a:srgbClr val="FF0000"/>
                </a:solidFill>
              </a:rPr>
              <a:t>ùcûe</a:t>
            </a:r>
            <a:r>
              <a:rPr lang="en-US" sz="2800" b="1" dirty="0" smtClean="0">
                <a:solidFill>
                  <a:srgbClr val="FF0000"/>
                </a:solidFill>
              </a:rPr>
              <a:t> _</a:t>
            </a:r>
            <a:r>
              <a:rPr lang="en-US" sz="2800" b="1" dirty="0" err="1" smtClean="0">
                <a:solidFill>
                  <a:srgbClr val="FF0000"/>
                </a:solidFill>
              </a:rPr>
              <a:t>eòPd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algn="r"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bûõMòaûe</a:t>
            </a:r>
            <a:r>
              <a:rPr lang="en-US" sz="2800" b="1" dirty="0" smtClean="0">
                <a:solidFill>
                  <a:srgbClr val="FF0000"/>
                </a:solidFill>
              </a:rPr>
              <a:t> cª </a:t>
            </a:r>
            <a:r>
              <a:rPr lang="en-US" sz="2800" b="1" dirty="0" err="1" smtClean="0">
                <a:solidFill>
                  <a:srgbClr val="FF0000"/>
                </a:solidFill>
              </a:rPr>
              <a:t>iûù</a:t>
            </a:r>
            <a:r>
              <a:rPr lang="en-US" sz="2800" b="1" dirty="0" smtClean="0">
                <a:solidFill>
                  <a:srgbClr val="FF0000"/>
                </a:solidFill>
              </a:rPr>
              <a:t>[ </a:t>
            </a:r>
            <a:r>
              <a:rPr lang="en-US" sz="2800" b="1" dirty="0" err="1" smtClean="0">
                <a:solidFill>
                  <a:srgbClr val="FF0000"/>
                </a:solidFill>
              </a:rPr>
              <a:t>MXòaûe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bìcòKû</a:t>
            </a:r>
            <a:r>
              <a:rPr lang="en-US" sz="2800" b="1" dirty="0" smtClean="0">
                <a:solidFill>
                  <a:srgbClr val="FF0000"/>
                </a:solidFill>
              </a:rPr>
              <a:t> @ld ö</a:t>
            </a:r>
          </a:p>
          <a:p>
            <a:pPr algn="r"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ùcûjeò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Êûle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Zjó</a:t>
            </a:r>
            <a:r>
              <a:rPr lang="en-US" sz="2800" b="1" dirty="0" smtClean="0">
                <a:solidFill>
                  <a:srgbClr val="FF0000"/>
                </a:solidFill>
              </a:rPr>
              <a:t> @</a:t>
            </a:r>
            <a:r>
              <a:rPr lang="en-US" sz="2800" b="1" dirty="0" err="1" smtClean="0">
                <a:solidFill>
                  <a:srgbClr val="FF0000"/>
                </a:solidFill>
              </a:rPr>
              <a:t>ûRò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a§ê</a:t>
            </a:r>
            <a:r>
              <a:rPr lang="en-US" sz="2800" b="1" dirty="0" smtClean="0">
                <a:solidFill>
                  <a:srgbClr val="FF0000"/>
                </a:solidFill>
              </a:rPr>
              <a:t>! </a:t>
            </a:r>
            <a:r>
              <a:rPr lang="en-US" sz="2800" b="1" dirty="0" err="1" smtClean="0">
                <a:solidFill>
                  <a:srgbClr val="FF0000"/>
                </a:solidFill>
              </a:rPr>
              <a:t>aûùe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PòjÜò^ò</a:t>
            </a:r>
            <a:r>
              <a:rPr lang="en-US" sz="2800" b="1" dirty="0" smtClean="0">
                <a:solidFill>
                  <a:srgbClr val="FF0000"/>
                </a:solidFill>
              </a:rPr>
              <a:t>@</a:t>
            </a:r>
          </a:p>
          <a:p>
            <a:pPr algn="r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]</a:t>
            </a:r>
            <a:r>
              <a:rPr lang="en-US" sz="2800" b="1" dirty="0" err="1" smtClean="0">
                <a:solidFill>
                  <a:srgbClr val="FF0000"/>
                </a:solidFill>
              </a:rPr>
              <a:t>ßõie</a:t>
            </a:r>
            <a:r>
              <a:rPr lang="en-US" sz="2800" b="1" dirty="0" smtClean="0">
                <a:solidFill>
                  <a:srgbClr val="FF0000"/>
                </a:solidFill>
              </a:rPr>
              <a:t> @</a:t>
            </a:r>
            <a:r>
              <a:rPr lang="en-US" sz="2800" b="1" dirty="0" err="1" smtClean="0">
                <a:solidFill>
                  <a:srgbClr val="FF0000"/>
                </a:solidFill>
              </a:rPr>
              <a:t>õMêeúUòùe</a:t>
            </a:r>
            <a:r>
              <a:rPr lang="en-US" sz="2800" b="1" dirty="0" smtClean="0">
                <a:solidFill>
                  <a:srgbClr val="FF0000"/>
                </a:solidFill>
              </a:rPr>
              <a:t> @</a:t>
            </a:r>
            <a:r>
              <a:rPr lang="en-US" sz="2800" b="1" dirty="0" err="1" smtClean="0">
                <a:solidFill>
                  <a:srgbClr val="FF0000"/>
                </a:solidFill>
              </a:rPr>
              <a:t>õMêôkòùe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ùN</a:t>
            </a:r>
            <a:r>
              <a:rPr lang="en-US" sz="2800" b="1" dirty="0" smtClean="0">
                <a:solidFill>
                  <a:srgbClr val="FF0000"/>
                </a:solidFill>
              </a:rPr>
              <a:t>^ [</a:t>
            </a:r>
            <a:r>
              <a:rPr lang="en-US" sz="2800" b="1" dirty="0" err="1" smtClean="0">
                <a:solidFill>
                  <a:srgbClr val="FF0000"/>
                </a:solidFill>
              </a:rPr>
              <a:t>ùe</a:t>
            </a:r>
            <a:r>
              <a:rPr lang="en-US" sz="2800" b="1" dirty="0" smtClean="0">
                <a:solidFill>
                  <a:srgbClr val="FF0000"/>
                </a:solidFill>
              </a:rPr>
              <a:t> _</a:t>
            </a:r>
            <a:r>
              <a:rPr lang="en-US" sz="2800" b="1" dirty="0" err="1" smtClean="0">
                <a:solidFill>
                  <a:srgbClr val="FF0000"/>
                </a:solidFill>
              </a:rPr>
              <a:t>âòd</a:t>
            </a:r>
            <a:r>
              <a:rPr lang="en-US" sz="2800" b="1" dirty="0" smtClean="0">
                <a:solidFill>
                  <a:srgbClr val="FF0000"/>
                </a:solidFill>
              </a:rPr>
              <a:t> ö</a:t>
            </a:r>
          </a:p>
          <a:p>
            <a:pPr algn="r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GA </a:t>
            </a:r>
            <a:r>
              <a:rPr lang="en-US" sz="2800" b="1" dirty="0" err="1" smtClean="0">
                <a:solidFill>
                  <a:srgbClr val="FF0000"/>
                </a:solidFill>
              </a:rPr>
              <a:t>lò_â</a:t>
            </a:r>
            <a:r>
              <a:rPr lang="en-US" sz="2800" b="1" dirty="0" smtClean="0">
                <a:solidFill>
                  <a:srgbClr val="FF0000"/>
                </a:solidFill>
              </a:rPr>
              <a:t> _</a:t>
            </a:r>
            <a:r>
              <a:rPr lang="en-US" sz="2800" b="1" dirty="0" err="1" smtClean="0">
                <a:solidFill>
                  <a:srgbClr val="FF0000"/>
                </a:solidFill>
              </a:rPr>
              <a:t>âbõR</a:t>
            </a:r>
            <a:r>
              <a:rPr lang="en-US" sz="2800" b="1" dirty="0" smtClean="0">
                <a:solidFill>
                  <a:srgbClr val="FF0000"/>
                </a:solidFill>
              </a:rPr>
              <a:t>^ ù\a </a:t>
            </a:r>
            <a:r>
              <a:rPr lang="en-US" sz="2800" b="1" dirty="0" err="1" smtClean="0">
                <a:solidFill>
                  <a:srgbClr val="FF0000"/>
                </a:solidFill>
              </a:rPr>
              <a:t>ùcûùZ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ZêcKê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PòjÜûA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algn="r"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ùZYê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a</a:t>
            </a:r>
            <a:r>
              <a:rPr lang="en-US" sz="2800" b="1" dirty="0" err="1" smtClean="0">
                <a:solidFill>
                  <a:srgbClr val="FF0000"/>
                </a:solidFill>
              </a:rPr>
              <a:t>ûùe</a:t>
            </a:r>
            <a:r>
              <a:rPr lang="en-US" sz="2800" b="1" dirty="0" smtClean="0">
                <a:solidFill>
                  <a:srgbClr val="FF0000"/>
                </a:solidFill>
              </a:rPr>
              <a:t> ^ò@ </a:t>
            </a:r>
            <a:r>
              <a:rPr lang="en-US" sz="2800" b="1" dirty="0" err="1" smtClean="0">
                <a:solidFill>
                  <a:srgbClr val="FF0000"/>
                </a:solidFill>
              </a:rPr>
              <a:t>aeò</a:t>
            </a:r>
            <a:r>
              <a:rPr lang="en-US" sz="2800" b="1" dirty="0" smtClean="0">
                <a:solidFill>
                  <a:srgbClr val="FF0000"/>
                </a:solidFill>
              </a:rPr>
              <a:t> , </a:t>
            </a:r>
            <a:r>
              <a:rPr lang="en-US" sz="2800" b="1" dirty="0" err="1" smtClean="0">
                <a:solidFill>
                  <a:srgbClr val="FF0000"/>
                </a:solidFill>
              </a:rPr>
              <a:t>bd</a:t>
            </a:r>
            <a:r>
              <a:rPr lang="en-US" sz="2800" b="1" dirty="0" smtClean="0">
                <a:solidFill>
                  <a:srgbClr val="FF0000"/>
                </a:solidFill>
              </a:rPr>
              <a:t> c^ ê\ò@ </a:t>
            </a:r>
            <a:r>
              <a:rPr lang="en-US" sz="2800" b="1" dirty="0" err="1" smtClean="0">
                <a:solidFill>
                  <a:srgbClr val="FF0000"/>
                </a:solidFill>
              </a:rPr>
              <a:t>ùMû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jRûA</a:t>
            </a:r>
            <a:r>
              <a:rPr lang="en-US" sz="2800" b="1" dirty="0" smtClean="0">
                <a:solidFill>
                  <a:srgbClr val="FF0000"/>
                </a:solidFill>
              </a:rPr>
              <a:t> ö</a:t>
            </a:r>
          </a:p>
          <a:p>
            <a:pPr algn="r"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ùcûjeò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Pec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aûZðû</a:t>
            </a:r>
            <a:r>
              <a:rPr lang="en-US" sz="2800" b="1" dirty="0" smtClean="0">
                <a:solidFill>
                  <a:srgbClr val="FF0000"/>
                </a:solidFill>
              </a:rPr>
              <a:t> @</a:t>
            </a:r>
            <a:r>
              <a:rPr lang="en-US" sz="2800" b="1" dirty="0" err="1" smtClean="0">
                <a:solidFill>
                  <a:srgbClr val="FF0000"/>
                </a:solidFill>
              </a:rPr>
              <a:t>ûYòQò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ùi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fõNò</a:t>
            </a:r>
            <a:r>
              <a:rPr lang="en-US" sz="2800" b="1" dirty="0" smtClean="0">
                <a:solidFill>
                  <a:srgbClr val="FF0000"/>
                </a:solidFill>
              </a:rPr>
              <a:t> _</a:t>
            </a:r>
            <a:r>
              <a:rPr lang="en-US" sz="2800" b="1" dirty="0" err="1" smtClean="0">
                <a:solidFill>
                  <a:srgbClr val="FF0000"/>
                </a:solidFill>
              </a:rPr>
              <a:t>eûRd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algn="r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G SW </a:t>
            </a:r>
            <a:r>
              <a:rPr lang="en-US" sz="2800" b="1" dirty="0" err="1" smtClean="0">
                <a:solidFill>
                  <a:srgbClr val="FF0000"/>
                </a:solidFill>
              </a:rPr>
              <a:t>ZêcKê</a:t>
            </a:r>
            <a:r>
              <a:rPr lang="en-US" sz="2800" b="1" dirty="0" smtClean="0">
                <a:solidFill>
                  <a:srgbClr val="FF0000"/>
                </a:solidFill>
              </a:rPr>
              <a:t> ù\a </a:t>
            </a:r>
            <a:r>
              <a:rPr lang="en-US" sz="2800" b="1" dirty="0" err="1" smtClean="0">
                <a:solidFill>
                  <a:srgbClr val="FF0000"/>
                </a:solidFill>
              </a:rPr>
              <a:t>C_jûe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ùcûe</a:t>
            </a:r>
            <a:r>
              <a:rPr lang="en-US" sz="2800" b="1" dirty="0" smtClean="0">
                <a:solidFill>
                  <a:srgbClr val="FF0000"/>
                </a:solidFill>
              </a:rPr>
              <a:t> _</a:t>
            </a:r>
            <a:r>
              <a:rPr lang="en-US" sz="2800" b="1" dirty="0" err="1" smtClean="0">
                <a:solidFill>
                  <a:srgbClr val="FF0000"/>
                </a:solidFill>
              </a:rPr>
              <a:t>eòPd</a:t>
            </a:r>
            <a:r>
              <a:rPr lang="en-US" sz="2800" b="1" dirty="0" smtClean="0">
                <a:solidFill>
                  <a:srgbClr val="FF0000"/>
                </a:solidFill>
              </a:rPr>
              <a:t> ö2ö</a:t>
            </a:r>
          </a:p>
          <a:p>
            <a:endParaRPr lang="en-US" dirty="0"/>
          </a:p>
        </p:txBody>
      </p:sp>
      <p:pic>
        <p:nvPicPr>
          <p:cNvPr id="2050" name="Picture 2" descr="http://www.groundreport.com/includes/modules/phpthumb/phpThumb.php?src=01258920366_ARTICLE_IMAGE_phpThumb_generated_thumbnailjpgjpg.jpg&amp;w=640&amp;h=48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057400" y="0"/>
            <a:ext cx="5334000" cy="6858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3 -0.05067  0.075 -0.08267  0.125 -0.08267  C 0.175 -0.08267  0.22 -0.05067  0.25 0  C 0.22 0.05067  0.175 0.08267  0.125 0.08267  C 0.075 0.08267  0.03 0.05067  0 0  Z" pathEditMode="relative" ptsTypes="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1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3 -0.05067  0.075 -0.08267  0.125 -0.08267  C 0.175 -0.08267  0.22 -0.05067  0.25 0  C 0.22 0.05067  0.175 0.08267  0.125 0.08267  C 0.075 0.08267  0.03 0.05067  0 0  Z" pathEditMode="relative" ptsTypes="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1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3 -0.05067  0.075 -0.08267  0.125 -0.08267  C 0.175 -0.08267  0.22 -0.05067  0.25 0  C 0.22 0.05067  0.175 0.08267  0.125 0.08267  C 0.075 0.08267  0.03 0.05067  0 0  Z" pathEditMode="relative" ptsTypes="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3 -0.05067  0.075 -0.08267  0.125 -0.08267  C 0.175 -0.08267  0.22 -0.05067  0.25 0  C 0.22 0.05067  0.175 0.08267  0.125 0.08267  C 0.075 0.08267  0.03 0.05067  0 0  Z" pathEditMode="relative" ptsTypes="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3 -0.05067  0.075 -0.08267  0.125 -0.08267  C 0.175 -0.08267  0.22 -0.05067  0.25 0  C 0.22 0.05067  0.175 0.08267  0.125 0.08267  C 0.075 0.08267  0.03 0.05067  0 0  Z" pathEditMode="relative" ptsTypes="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3 -0.05067  0.075 -0.08267  0.125 -0.08267  C 0.175 -0.08267  0.22 -0.05067  0.25 0  C 0.22 0.05067  0.175 0.08267  0.125 0.08267  C 0.075 0.08267  0.03 0.05067  0 0  Z" pathEditMode="relative" ptsTypes="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3 -0.05067  0.075 -0.08267  0.125 -0.08267  C 0.175 -0.08267  0.22 -0.05067  0.25 0  C 0.22 0.05067  0.175 0.08267  0.125 0.08267  C 0.075 0.08267  0.03 0.05067  0 0  Z" pathEditMode="relative" ptsTypes="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3 -0.05067  0.075 -0.08267  0.125 -0.08267  C 0.175 -0.08267  0.22 -0.05067  0.25 0  C 0.22 0.05067  0.175 0.08267  0.125 0.08267  C 0.075 0.08267  0.03 0.05067  0 0  Z" pathEditMode="relative" ptsTypes="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532342" y="1076325"/>
            <a:ext cx="9372600" cy="5638800"/>
          </a:xfrm>
        </p:spPr>
        <p:txBody>
          <a:bodyPr/>
          <a:lstStyle/>
          <a:p>
            <a:pPr algn="r">
              <a:buNone/>
            </a:pPr>
            <a:endParaRPr lang="en-US" sz="2800" b="1" i="1" dirty="0" smtClean="0"/>
          </a:p>
          <a:p>
            <a:pPr algn="r">
              <a:buNone/>
            </a:pPr>
            <a:endParaRPr lang="en-US" sz="2800" b="1" i="1" dirty="0"/>
          </a:p>
          <a:p>
            <a:pPr algn="r">
              <a:buNone/>
            </a:pPr>
            <a:r>
              <a:rPr lang="en-US" sz="2800" b="1" i="1" dirty="0" err="1" smtClean="0"/>
              <a:t>ùcû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Rúa</a:t>
            </a:r>
            <a:r>
              <a:rPr lang="en-US" sz="2800" b="1" i="1" dirty="0" smtClean="0"/>
              <a:t>^ </a:t>
            </a:r>
            <a:r>
              <a:rPr lang="en-US" sz="2800" b="1" i="1" dirty="0" err="1" smtClean="0"/>
              <a:t>eê</a:t>
            </a:r>
            <a:r>
              <a:rPr lang="en-US" sz="2800" b="1" i="1" dirty="0" smtClean="0"/>
              <a:t>\â </a:t>
            </a:r>
            <a:r>
              <a:rPr lang="en-US" sz="2800" b="1" i="1" dirty="0" err="1" smtClean="0"/>
              <a:t>MZò</a:t>
            </a:r>
            <a:r>
              <a:rPr lang="en-US" sz="2800" b="1" i="1" dirty="0" smtClean="0"/>
              <a:t> @</a:t>
            </a:r>
            <a:r>
              <a:rPr lang="en-US" sz="2800" b="1" i="1" dirty="0" err="1" smtClean="0"/>
              <a:t>ûKêkZû,Pec</a:t>
            </a:r>
            <a:r>
              <a:rPr lang="en-US" sz="2800" b="1" i="1" dirty="0" smtClean="0"/>
              <a:t> ,_</a:t>
            </a:r>
            <a:r>
              <a:rPr lang="en-US" sz="2800" b="1" i="1" dirty="0" err="1" smtClean="0"/>
              <a:t>ò_ûiû</a:t>
            </a:r>
            <a:endParaRPr lang="en-US" sz="2800" b="1" i="1" dirty="0" smtClean="0"/>
          </a:p>
          <a:p>
            <a:pPr algn="r">
              <a:buNone/>
            </a:pPr>
            <a:r>
              <a:rPr lang="en-US" sz="2800" b="1" i="1" dirty="0" smtClean="0"/>
              <a:t>G </a:t>
            </a:r>
            <a:r>
              <a:rPr lang="en-US" sz="2800" b="1" i="1" dirty="0" err="1" smtClean="0"/>
              <a:t>SWe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Zêkú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cêù</a:t>
            </a:r>
            <a:r>
              <a:rPr lang="en-US" sz="2800" b="1" i="1" dirty="0" smtClean="0"/>
              <a:t>^ </a:t>
            </a:r>
            <a:r>
              <a:rPr lang="en-US" sz="2800" b="1" i="1" dirty="0" err="1" smtClean="0"/>
              <a:t>fùb</a:t>
            </a:r>
            <a:r>
              <a:rPr lang="en-US" sz="2800" b="1" i="1" dirty="0" smtClean="0"/>
              <a:t> @</a:t>
            </a:r>
            <a:r>
              <a:rPr lang="en-US" sz="2800" b="1" i="1" dirty="0" err="1" smtClean="0"/>
              <a:t>ûRò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cêK,ùcø</a:t>
            </a:r>
            <a:r>
              <a:rPr lang="en-US" sz="2800" b="1" i="1" dirty="0" smtClean="0"/>
              <a:t>^ </a:t>
            </a:r>
            <a:r>
              <a:rPr lang="en-US" sz="2800" b="1" i="1" dirty="0" err="1" smtClean="0"/>
              <a:t>bûhû</a:t>
            </a:r>
            <a:r>
              <a:rPr lang="en-US" sz="2800" b="1" i="1" dirty="0" smtClean="0"/>
              <a:t> ö</a:t>
            </a:r>
          </a:p>
          <a:p>
            <a:pPr algn="r">
              <a:buNone/>
            </a:pPr>
            <a:r>
              <a:rPr lang="en-US" sz="2800" b="1" i="1" dirty="0" err="1" smtClean="0"/>
              <a:t>Rúa^e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ùKûUò</a:t>
            </a:r>
            <a:r>
              <a:rPr lang="en-US" sz="2800" b="1" i="1" dirty="0" smtClean="0"/>
              <a:t> @</a:t>
            </a:r>
            <a:r>
              <a:rPr lang="en-US" sz="2800" b="1" i="1" dirty="0" err="1" smtClean="0"/>
              <a:t>ûgû</a:t>
            </a:r>
            <a:r>
              <a:rPr lang="en-US" sz="2800" b="1" i="1" dirty="0" smtClean="0"/>
              <a:t> _</a:t>
            </a:r>
            <a:r>
              <a:rPr lang="en-US" sz="2800" b="1" i="1" dirty="0" err="1" smtClean="0"/>
              <a:t>eûYe</a:t>
            </a:r>
            <a:r>
              <a:rPr lang="en-US" sz="2800" b="1" i="1" dirty="0" smtClean="0"/>
              <a:t> ^</a:t>
            </a:r>
            <a:r>
              <a:rPr lang="en-US" sz="2800" b="1" i="1" dirty="0" err="1" smtClean="0"/>
              <a:t>úea</a:t>
            </a:r>
            <a:r>
              <a:rPr lang="en-US" sz="2800" b="1" i="1" dirty="0" smtClean="0"/>
              <a:t>  </a:t>
            </a:r>
            <a:r>
              <a:rPr lang="en-US" sz="2800" b="1" i="1" dirty="0" err="1" smtClean="0"/>
              <a:t>Kâõ</a:t>
            </a:r>
            <a:r>
              <a:rPr lang="en-US" sz="2800" b="1" i="1" dirty="0" smtClean="0"/>
              <a:t>\^</a:t>
            </a:r>
          </a:p>
          <a:p>
            <a:pPr algn="r">
              <a:buNone/>
            </a:pPr>
            <a:r>
              <a:rPr lang="en-US" sz="2800" b="1" i="1" dirty="0" smtClean="0"/>
              <a:t>~</a:t>
            </a:r>
            <a:r>
              <a:rPr lang="en-US" sz="2800" b="1" i="1" dirty="0" err="1" smtClean="0"/>
              <a:t>ûjû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ùcû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ùjûA^ò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Kêjû</a:t>
            </a:r>
            <a:r>
              <a:rPr lang="en-US" sz="2800" b="1" i="1" dirty="0" smtClean="0"/>
              <a:t>, _ù\ </a:t>
            </a:r>
            <a:r>
              <a:rPr lang="en-US" sz="2800" b="1" i="1" dirty="0" err="1" smtClean="0"/>
              <a:t>ajò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aû</a:t>
            </a:r>
            <a:r>
              <a:rPr lang="en-US" sz="2800" b="1" i="1" dirty="0" smtClean="0"/>
              <a:t>]</a:t>
            </a:r>
            <a:r>
              <a:rPr lang="en-US" sz="2800" b="1" i="1" dirty="0" err="1" smtClean="0"/>
              <a:t>ûe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aõ</a:t>
            </a:r>
            <a:r>
              <a:rPr lang="en-US" sz="2800" b="1" i="1" dirty="0" smtClean="0"/>
              <a:t>]^ ö</a:t>
            </a:r>
          </a:p>
          <a:p>
            <a:pPr algn="r">
              <a:buNone/>
            </a:pPr>
            <a:r>
              <a:rPr lang="en-US" sz="2800" b="1" i="1" dirty="0" err="1" smtClean="0"/>
              <a:t>Zûjûe</a:t>
            </a:r>
            <a:r>
              <a:rPr lang="en-US" sz="2800" b="1" i="1" dirty="0" smtClean="0"/>
              <a:t> _</a:t>
            </a:r>
            <a:r>
              <a:rPr lang="en-US" sz="2800" b="1" i="1" dirty="0" err="1" smtClean="0"/>
              <a:t>âKûg</a:t>
            </a:r>
            <a:r>
              <a:rPr lang="en-US" sz="2800" b="1" i="1" dirty="0" smtClean="0"/>
              <a:t> @</a:t>
            </a:r>
            <a:r>
              <a:rPr lang="en-US" sz="2800" b="1" i="1" dirty="0" err="1" smtClean="0"/>
              <a:t>ûRò</a:t>
            </a:r>
            <a:r>
              <a:rPr lang="en-US" sz="2800" b="1" i="1" dirty="0" smtClean="0"/>
              <a:t> SW </a:t>
            </a:r>
            <a:r>
              <a:rPr lang="en-US" sz="2800" b="1" i="1" dirty="0" err="1" smtClean="0"/>
              <a:t>KõùV</a:t>
            </a:r>
            <a:r>
              <a:rPr lang="en-US" sz="2800" b="1" i="1" dirty="0" smtClean="0"/>
              <a:t>, </a:t>
            </a:r>
            <a:r>
              <a:rPr lang="en-US" sz="2800" b="1" i="1" dirty="0" err="1" smtClean="0"/>
              <a:t>cCùk</a:t>
            </a:r>
            <a:r>
              <a:rPr lang="en-US" sz="2800" b="1" i="1" dirty="0" smtClean="0"/>
              <a:t> ^</a:t>
            </a:r>
            <a:r>
              <a:rPr lang="en-US" sz="2800" b="1" i="1" dirty="0" err="1" smtClean="0"/>
              <a:t>òeûgû</a:t>
            </a:r>
            <a:r>
              <a:rPr lang="en-US" sz="2800" b="1" i="1" dirty="0" smtClean="0"/>
              <a:t>,</a:t>
            </a:r>
          </a:p>
          <a:p>
            <a:pPr algn="r">
              <a:buNone/>
            </a:pPr>
            <a:r>
              <a:rPr lang="en-US" sz="2800" b="1" i="1" dirty="0" smtClean="0"/>
              <a:t>K[û </a:t>
            </a:r>
            <a:r>
              <a:rPr lang="en-US" sz="2800" b="1" i="1" dirty="0" err="1" smtClean="0"/>
              <a:t>Kùj</a:t>
            </a:r>
            <a:r>
              <a:rPr lang="en-US" sz="2800" b="1" i="1" dirty="0" smtClean="0"/>
              <a:t> _</a:t>
            </a:r>
            <a:r>
              <a:rPr lang="en-US" sz="2800" b="1" i="1" dirty="0" err="1" smtClean="0"/>
              <a:t>âûY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cìùk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gZû±úe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ùKûUò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céZbûhû</a:t>
            </a:r>
            <a:r>
              <a:rPr lang="en-US" sz="2800" b="1" i="1" dirty="0" smtClean="0"/>
              <a:t> ö 3ö</a:t>
            </a:r>
          </a:p>
          <a:p>
            <a:endParaRPr lang="en-US" dirty="0"/>
          </a:p>
        </p:txBody>
      </p:sp>
      <p:pic>
        <p:nvPicPr>
          <p:cNvPr id="1026" name="Picture 2" descr="http://www.meteo.ae/blog/wp-content/uploads/2009/06/07_nt_cyclone_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905000" y="0"/>
            <a:ext cx="5029200" cy="6858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SCN015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52400" y="2971800"/>
            <a:ext cx="9601200" cy="3886200"/>
          </a:xfrm>
        </p:spPr>
      </p:pic>
      <p:sp>
        <p:nvSpPr>
          <p:cNvPr id="3" name="Rectangle 2"/>
          <p:cNvSpPr/>
          <p:nvPr/>
        </p:nvSpPr>
        <p:spPr>
          <a:xfrm>
            <a:off x="1905000" y="1219200"/>
            <a:ext cx="4953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]^</a:t>
            </a:r>
            <a:r>
              <a:rPr lang="en-US" sz="4000" b="1" dirty="0" err="1" smtClean="0"/>
              <a:t>ýaû</a:t>
            </a:r>
            <a:r>
              <a:rPr lang="en-US" sz="4000" b="1" dirty="0" smtClean="0"/>
              <a:t>\ </a:t>
            </a:r>
            <a:endParaRPr lang="en-US" sz="40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75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ustom 1">
      <a:majorFont>
        <a:latin typeface="AkrutiOriChandra-99"/>
        <a:ea typeface=""/>
        <a:cs typeface=""/>
      </a:majorFont>
      <a:minorFont>
        <a:latin typeface="AkrutiOriAshok-99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177</TotalTime>
  <Words>297</Words>
  <Application>Microsoft Office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SW    -   iyò\û^¦ eûCZeûd </vt:lpstr>
      <vt:lpstr> IWò@û KaòZûe ^aeì_û«e I _ûõWêfò_òe ^ìZ^ AÉûjûe</vt:lpstr>
      <vt:lpstr> iyò\û^¦ eûCZeûdu _fäò_âûYZû eê ^ìZ^Zûe @ûaûj^</vt:lpstr>
      <vt:lpstr>_âMZòaû\ú  KaòZû, cûKðèaû\ú Kûaýùaû], iûjòZý I Rúa^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      iyò\û^¦ eûCZeûd</dc:title>
  <dc:creator>Administrator</dc:creator>
  <cp:lastModifiedBy>Administrator</cp:lastModifiedBy>
  <cp:revision>29</cp:revision>
  <dcterms:created xsi:type="dcterms:W3CDTF">2011-09-08T15:59:32Z</dcterms:created>
  <dcterms:modified xsi:type="dcterms:W3CDTF">2015-09-03T07:41:50Z</dcterms:modified>
</cp:coreProperties>
</file>